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73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7" autoAdjust="0"/>
    <p:restoredTop sz="82555" autoAdjust="0"/>
  </p:normalViewPr>
  <p:slideViewPr>
    <p:cSldViewPr snapToGrid="0">
      <p:cViewPr>
        <p:scale>
          <a:sx n="83" d="100"/>
          <a:sy n="83" d="100"/>
        </p:scale>
        <p:origin x="175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Thank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your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kumimoji="1" lang="en-US" altLang="ja-JP" sz="1200" b="0" i="0" dirty="0" err="1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attentiion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Today,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I'd 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like to talk about SET activities based on Agile in LINE Corporation.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Before starting the session, please introduce myself.</a:t>
            </a:r>
          </a:p>
          <a:p>
            <a:r>
              <a:rPr kumimoji="1" lang="en-US" altLang="ja-JP" dirty="0" smtClean="0"/>
              <a:t>I made presentations at some global conferences.</a:t>
            </a:r>
          </a:p>
          <a:p>
            <a:r>
              <a:rPr kumimoji="1" lang="en-US" altLang="ja-JP" dirty="0" smtClean="0"/>
              <a:t>Additionally, I am a Certified Scrum Professional.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Without further</a:t>
            </a:r>
            <a:r>
              <a:rPr kumimoji="1" lang="en-US" altLang="ja-JP" baseline="0" dirty="0" smtClean="0"/>
              <a:t> ado, let's move on to the Background of this session.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376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Quick show of hands.</a:t>
            </a:r>
            <a:br>
              <a:rPr kumimoji="1" lang="en-US" altLang="ja-JP" dirty="0" smtClean="0"/>
            </a:br>
            <a:r>
              <a:rPr kumimoji="1" lang="en-US" altLang="ja-JP" dirty="0" smtClean="0"/>
              <a:t>Who knows SET?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>
                <a:solidFill>
                  <a:schemeClr val="tx2"/>
                </a:solidFill>
              </a:rPr>
              <a:t>When I joined LINE, I faced</a:t>
            </a:r>
            <a:r>
              <a:rPr lang="en-US" altLang="ja-JP" baseline="0" dirty="0" smtClean="0">
                <a:solidFill>
                  <a:schemeClr val="tx2"/>
                </a:solidFill>
              </a:rPr>
              <a:t> with 3 challenges.</a:t>
            </a: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</a:t>
            </a:r>
            <a:r>
              <a:rPr kumimoji="1" lang="ja-JP" altLang="en-US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come up with these challenges, I chose these solutions.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principles.html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Priorities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non-verbalized troubles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Verbalizing their troubles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will be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start of collaboration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Validate ideas </a:t>
            </a:r>
            <a:r>
              <a:rPr lang="en-US" altLang="ja-JP" sz="2800" dirty="0" smtClean="0">
                <a:solidFill>
                  <a:srgbClr val="44C404"/>
                </a:solidFill>
              </a:rPr>
              <a:t>by working with </a:t>
            </a:r>
            <a:r>
              <a:rPr lang="en-US" altLang="ja-JP" sz="2800" dirty="0">
                <a:solidFill>
                  <a:srgbClr val="44C404"/>
                </a:solidFill>
              </a:rPr>
              <a:t>developers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QAs</a:t>
            </a:r>
            <a:endParaRPr lang="ja-JP" altLang="en-US" sz="28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activities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2803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products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 of SET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3256</TotalTime>
  <Words>1023</Words>
  <Application>Microsoft Macintosh PowerPoint</Application>
  <PresentationFormat>画面に合わせる (4:3)</PresentationFormat>
  <Paragraphs>401</Paragraphs>
  <Slides>50</Slides>
  <Notes>48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Arial</vt:lpstr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Office テーマ</vt:lpstr>
      <vt:lpstr>1_Office テーマ</vt:lpstr>
      <vt:lpstr>An Agile Way As an SET At LINE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Solutions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5111</cp:revision>
  <dcterms:created xsi:type="dcterms:W3CDTF">2016-11-21T06:16:44Z</dcterms:created>
  <dcterms:modified xsi:type="dcterms:W3CDTF">2018-08-05T01:23:31Z</dcterms:modified>
</cp:coreProperties>
</file>